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sldIdLst>
    <p:sldId id="256" r:id="rId2"/>
  </p:sldIdLst>
  <p:sldSz cx="34559875" cy="48960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E45"/>
    <a:srgbClr val="0090A8"/>
    <a:srgbClr val="0C1C53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15" d="100"/>
          <a:sy n="15" d="100"/>
        </p:scale>
        <p:origin x="248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764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420" userDrawn="1">
          <p15:clr>
            <a:srgbClr val="FBAE40"/>
          </p15:clr>
        </p15:guide>
        <p15:guide id="2" pos="1088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rry image of a street&#10;&#10;AI-generated content may be incorrect.">
            <a:extLst>
              <a:ext uri="{FF2B5EF4-FFF2-40B4-BE49-F238E27FC236}">
                <a16:creationId xmlns:a16="http://schemas.microsoft.com/office/drawing/2014/main" id="{F14904FF-B992-5897-324F-7ACF7C136C5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-1"/>
            <a:ext cx="34559875" cy="541562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D67A205-83BF-0DDE-989B-5D6F9A12E8F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73237" y="1191737"/>
            <a:ext cx="1752600" cy="272415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BFBC2C7-AC95-D975-0FF7-0A6E4B25DA81}"/>
              </a:ext>
            </a:extLst>
          </p:cNvPr>
          <p:cNvSpPr/>
          <p:nvPr userDrawn="1"/>
        </p:nvSpPr>
        <p:spPr>
          <a:xfrm>
            <a:off x="0" y="48280320"/>
            <a:ext cx="34559875" cy="679768"/>
          </a:xfrm>
          <a:prstGeom prst="rect">
            <a:avLst/>
          </a:prstGeom>
          <a:gradFill flip="none" rotWithShape="1">
            <a:gsLst>
              <a:gs pos="24000">
                <a:schemeClr val="tx2">
                  <a:lumMod val="50000"/>
                </a:schemeClr>
              </a:gs>
              <a:gs pos="0">
                <a:srgbClr val="0090A8"/>
              </a:gs>
              <a:gs pos="66000">
                <a:srgbClr val="221E45"/>
              </a:gs>
              <a:gs pos="100000">
                <a:srgbClr val="0090A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6406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3455975" rtl="0" eaLnBrk="1" latinLnBrk="0" hangingPunct="1">
        <a:lnSpc>
          <a:spcPct val="90000"/>
        </a:lnSpc>
        <a:spcBef>
          <a:spcPct val="0"/>
        </a:spcBef>
        <a:buNone/>
        <a:defRPr sz="16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3994" indent="-863994" algn="l" defTabSz="3455975" rtl="0" eaLnBrk="1" latinLnBrk="0" hangingPunct="1">
        <a:lnSpc>
          <a:spcPct val="90000"/>
        </a:lnSpc>
        <a:spcBef>
          <a:spcPts val="3780"/>
        </a:spcBef>
        <a:buFont typeface="Arial" panose="020B0604020202020204" pitchFamily="34" charset="0"/>
        <a:buChar char="•"/>
        <a:defRPr sz="10583" kern="1200">
          <a:solidFill>
            <a:schemeClr val="tx1"/>
          </a:solidFill>
          <a:latin typeface="+mn-lt"/>
          <a:ea typeface="+mn-ea"/>
          <a:cs typeface="+mn-cs"/>
        </a:defRPr>
      </a:lvl1pPr>
      <a:lvl2pPr marL="2591981" indent="-863994" algn="l" defTabSz="3455975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9071" kern="1200">
          <a:solidFill>
            <a:schemeClr val="tx1"/>
          </a:solidFill>
          <a:latin typeface="+mn-lt"/>
          <a:ea typeface="+mn-ea"/>
          <a:cs typeface="+mn-cs"/>
        </a:defRPr>
      </a:lvl2pPr>
      <a:lvl3pPr marL="4319969" indent="-863994" algn="l" defTabSz="3455975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3pPr>
      <a:lvl4pPr marL="6047956" indent="-863994" algn="l" defTabSz="3455975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4pPr>
      <a:lvl5pPr marL="7775943" indent="-863994" algn="l" defTabSz="3455975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5pPr>
      <a:lvl6pPr marL="9503931" indent="-863994" algn="l" defTabSz="3455975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6pPr>
      <a:lvl7pPr marL="11231918" indent="-863994" algn="l" defTabSz="3455975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7pPr>
      <a:lvl8pPr marL="12959906" indent="-863994" algn="l" defTabSz="3455975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8pPr>
      <a:lvl9pPr marL="14687893" indent="-863994" algn="l" defTabSz="3455975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55975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1pPr>
      <a:lvl2pPr marL="1727987" algn="l" defTabSz="3455975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2pPr>
      <a:lvl3pPr marL="3455975" algn="l" defTabSz="3455975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3pPr>
      <a:lvl4pPr marL="5183962" algn="l" defTabSz="3455975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4pPr>
      <a:lvl5pPr marL="6911950" algn="l" defTabSz="3455975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5pPr>
      <a:lvl6pPr marL="8639937" algn="l" defTabSz="3455975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6pPr>
      <a:lvl7pPr marL="10367924" algn="l" defTabSz="3455975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7pPr>
      <a:lvl8pPr marL="12095912" algn="l" defTabSz="3455975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8pPr>
      <a:lvl9pPr marL="13823899" algn="l" defTabSz="3455975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398" userDrawn="1">
          <p15:clr>
            <a:srgbClr val="F26B43"/>
          </p15:clr>
        </p15:guide>
        <p15:guide id="2" pos="1088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9610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佈景主題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Simon H C WONG</dc:creator>
  <cp:lastModifiedBy>Christine AU</cp:lastModifiedBy>
  <cp:revision>15</cp:revision>
  <dcterms:created xsi:type="dcterms:W3CDTF">2021-05-05T03:54:00Z</dcterms:created>
  <dcterms:modified xsi:type="dcterms:W3CDTF">2025-09-05T07:35:43Z</dcterms:modified>
</cp:coreProperties>
</file>